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CCAD778-B2DF-4D3E-9797-CFCAE4ED8861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F44656A-EA67-4035-A4AE-29B8A320C6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57356" y="0"/>
            <a:ext cx="6829444" cy="1417638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3108" y="2000240"/>
            <a:ext cx="3829067" cy="307183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সরকার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কাঞ্চন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মান্দা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নওগাঁ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৭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: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রসায়ন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234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3143248"/>
            <a:ext cx="2500330" cy="214314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84" y="785794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ঘোষনা</a:t>
            </a:r>
            <a:endParaRPr lang="en-US" sz="8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২০১২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সর্বমোট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১১৮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শনাক্ত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এবংঅনুধাবন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kan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57752" y="1857364"/>
            <a:ext cx="3963989" cy="3382576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8" algn="ctr" rtl="0">
              <a:spcBef>
                <a:spcPct val="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sz="72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7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7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সারনীতে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অবস্হান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পর্যয়সারনীর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গুরত্ব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সারনি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অনুসরণ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sz="6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endParaRPr lang="en-US" sz="66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পর্যয়সারনিতে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গ্রুপ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শেণী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kan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429124" y="1857364"/>
            <a:ext cx="4429156" cy="3786214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Cr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অবস্হন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সারনিতে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  1s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.2s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 2p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.3s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.3p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.4s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.3d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4</a:t>
            </a:r>
          </a:p>
          <a:p>
            <a:endParaRPr lang="en-US" baseline="30000" dirty="0" smtClean="0">
              <a:latin typeface="NikoshBAN" pitchFamily="2" charset="0"/>
              <a:cs typeface="NikoshBAN" pitchFamily="2" charset="0"/>
            </a:endParaRPr>
          </a:p>
          <a:p>
            <a:endParaRPr lang="en-US" baseline="30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.2s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 2p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.3s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.3p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.4s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.(n-1)d</a:t>
            </a:r>
            <a:r>
              <a:rPr lang="en-US" sz="3600" baseline="30000" dirty="0" smtClean="0">
                <a:latin typeface="NikoshBAN" pitchFamily="2" charset="0"/>
                <a:cs typeface="NikoshBAN" pitchFamily="2" charset="0"/>
              </a:rPr>
              <a:t>4</a:t>
            </a:r>
          </a:p>
          <a:p>
            <a:endParaRPr lang="en-US" baseline="30000" dirty="0" smtClean="0">
              <a:latin typeface="NikoshBAN" pitchFamily="2" charset="0"/>
              <a:cs typeface="NikoshBAN" pitchFamily="2" charset="0"/>
            </a:endParaRPr>
          </a:p>
          <a:p>
            <a:endParaRPr lang="en-US" baseline="30000" dirty="0" smtClean="0">
              <a:latin typeface="NikoshBAN" pitchFamily="2" charset="0"/>
              <a:cs typeface="NikoshBAN" pitchFamily="2" charset="0"/>
            </a:endParaRPr>
          </a:p>
          <a:p>
            <a:endParaRPr lang="en-US" baseline="30000" dirty="0" smtClean="0">
              <a:latin typeface="NikoshBAN" pitchFamily="2" charset="0"/>
              <a:cs typeface="NikoshBAN" pitchFamily="2" charset="0"/>
            </a:endParaRPr>
          </a:p>
          <a:p>
            <a:endParaRPr lang="en-US" baseline="30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kan.gif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662487" y="1785926"/>
            <a:ext cx="4195793" cy="3786214"/>
          </a:xfrm>
        </p:spPr>
      </p:pic>
      <p:sp>
        <p:nvSpPr>
          <p:cNvPr id="9" name="Heart 8"/>
          <p:cNvSpPr/>
          <p:nvPr/>
        </p:nvSpPr>
        <p:spPr>
          <a:xfrm>
            <a:off x="5929322" y="2714620"/>
            <a:ext cx="142876" cy="500066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১)</a:t>
            </a:r>
            <a:r>
              <a:rPr lang="en-US" sz="5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ম্যান্ডেলিফের</a:t>
            </a:r>
            <a:r>
              <a:rPr lang="en-US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পর্যয়</a:t>
            </a:r>
            <a:r>
              <a:rPr lang="en-US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সূএ</a:t>
            </a:r>
            <a:r>
              <a:rPr lang="en-US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২)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ত্রয়ী</a:t>
            </a:r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সূএ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(১)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মৌলসমূহকে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ক্রমবর্ধমান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পারমানবিক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অনুসারে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ভৌত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ধর্মাবলি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পর্যযক্রমে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আবর্তত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পর্যায়সারণির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পারমানবিক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পারমানবিক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Zn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অবস্হান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সারণিতে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সারণির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পর্যায়বৃত্ত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71604" y="714356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071538" y="1500174"/>
            <a:ext cx="7772400" cy="4572000"/>
          </a:xfrm>
        </p:spPr>
        <p:txBody>
          <a:bodyPr/>
          <a:lstStyle/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সারণির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১৮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গ্রুপের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মৌলগুলোর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সারণির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0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7"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সারণিতে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অবস্হান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১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গ্রুপের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bolai3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28860" y="2000240"/>
            <a:ext cx="4214842" cy="273368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153</TotalTime>
  <Words>222</Words>
  <Application>Microsoft Office PowerPoint</Application>
  <PresentationFormat>On-screen Show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স্বাগতম</vt:lpstr>
      <vt:lpstr>পরিচিতি</vt:lpstr>
      <vt:lpstr>পাঠ ঘোষনা</vt:lpstr>
      <vt:lpstr> শিখন ফল </vt:lpstr>
      <vt:lpstr>বিস্তারিত আলোচনা</vt:lpstr>
      <vt:lpstr>ইলেকট্রন বিন্যাসের মাধ্যমে Cr এর অবস্হন পর্যায় সারনিতে নির্ণয় </vt:lpstr>
      <vt:lpstr> (১)ম্যান্ডেলিফের পর্যয় সূএ ২)ত্রয়ী সূএ</vt:lpstr>
      <vt:lpstr>দলীয় কাজ</vt:lpstr>
      <vt:lpstr>মূল্যায়ন</vt:lpstr>
      <vt:lpstr>বাড়ীর কাজ 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Mosharrof Hossain</dc:creator>
  <cp:lastModifiedBy>Mosharrof Hossain</cp:lastModifiedBy>
  <cp:revision>29</cp:revision>
  <dcterms:created xsi:type="dcterms:W3CDTF">2013-08-25T09:11:33Z</dcterms:created>
  <dcterms:modified xsi:type="dcterms:W3CDTF">2013-08-26T07:14:40Z</dcterms:modified>
</cp:coreProperties>
</file>